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0851D-9F58-D9EB-C66C-848E67BA3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2D981-1243-F370-3CC6-84F1A2E77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90012-0454-B3A4-3F74-CC3DA51B0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FCC3B-7618-F53E-8B49-20680D409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1768A-E7AC-2CE8-665E-AC39323A7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8360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BC541-2CD2-0722-DF0E-2EA362CB2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B7F2C6-A8A5-37A8-02F6-43032E9034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2C60B-127B-7A1A-5FAF-2C684BA5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8E42A-4893-22FB-98C2-6F8CFC6AF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287FB-D8AD-1B8A-F07F-35B3AB85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470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7B3856-32F4-CDD8-57E0-27AFA9D613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348473-D352-FCB7-EAC2-0030D6A61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8FAF7-8402-FE42-CF7C-322251846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9C795-2B5D-CB8A-259A-2701AAB83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294A5A-1304-13E1-4FE9-8614628BE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345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F63A5-E5F1-FEB9-DDE3-A9FF4D79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3A0F7-07CD-3405-C6A9-F0F2D47DD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E6BD8-60F7-3D68-3D1C-3E9A5A78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44C6CE-EFDB-68BD-DD61-94F8245C8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BA6A2-150A-701A-B5B6-F9F124193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807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92C66-A3C0-1F75-EA2C-7909BCB65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B81AE-DCFE-2F6B-F0C2-EA1FFCEEB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E3EA9-1F9E-C225-21B0-389D6C49C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FF7D7-03DD-1068-A13A-4554757A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B3569-7AF1-4D22-3EC2-21CE5307F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5816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F1BCF-F4C5-C6AE-E0F7-BC89603B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F2568-3530-AFAB-D85E-E39E6B729D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09B3C6-5616-DB78-891F-6FF17A0EE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0859F-FBD8-A1A8-7EF0-4F098C5A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326E4-353D-93CE-5563-3162592D6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79D6FA-5498-618C-E113-3A159CA7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0414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92C18-85D4-D626-7EEC-A34DDF846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9AA0B-0CB0-F977-FF0F-9FE41FF4F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01D31D-AE88-F5D0-77CB-B90B0BE74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D30E11-50CA-23A5-EDF9-B9F8A9A22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D5B04B-2051-1D17-6DE8-95C2433C1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57D2EF-3791-6875-D59F-8559DE10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BA5F3C-9B0E-F5FB-D066-62DAC7AFE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5E7511-9520-51E6-0440-E89629C73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3027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F33D4-68E6-A26D-7143-CD8D9FEF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BD3372-36AA-94AD-CF7B-1A8F067F0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7E5E38-A3DB-1562-E138-F48D6ED6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697D1B-BD30-433E-3CC3-D6F7DCAB8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6179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F402CE-04D1-DFC9-290D-446F79AFD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2E3D79-9BEE-DCB3-7D92-DAA561AF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86416-A507-79C3-E72B-CE5EC63AB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7023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D9CD9-8386-29B0-98C6-85C27FBA5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32717-D55E-FEF0-A8FE-8EFC5AFE8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C760A-D07B-2510-188B-0BD058189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1C7C9-FD16-71C6-0116-BA910C126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C67E6-4398-DC7F-5A79-E19B62722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C3B50D-6E1B-1991-EA8E-C84369938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3548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0F1E5-4FD0-6E9F-0A4C-B4132BD4C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030D11-C139-EEED-8056-0CCF65BBC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EF4F4-5DAD-519E-1208-8D192385B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922FF-81CB-7DBD-31A1-7B42F938A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1EE49-49E7-65D2-FDE3-41ADC27E7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53E25-A89B-1960-34C2-14536B7D4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358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5717F6-A74A-262D-AF1C-7F3B98E0B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795C8-1A7E-E103-0FB7-8B7B7A2F9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3BC3C-1855-D738-514F-D2C55CF0C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83B204-E80E-4276-9929-BE4F424E5DD7}" type="datetimeFigureOut">
              <a:rPr lang="en-NZ" smtClean="0"/>
              <a:t>5/02/2025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20646-EE5A-6A41-752A-DE45542AD1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84EDD-62E4-895A-CEFA-9263348AB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57CA3E-5EBE-4DDE-81A0-8297EB93BDD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680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A861D87-ED0F-43B4-CF08-39BED386D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246459"/>
            <a:ext cx="11249025" cy="6327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46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82836729476B45AB8919DC67DE428B" ma:contentTypeVersion="18" ma:contentTypeDescription="Create a new document." ma:contentTypeScope="" ma:versionID="918a044491467276a8a338de8ab568b0">
  <xsd:schema xmlns:xsd="http://www.w3.org/2001/XMLSchema" xmlns:xs="http://www.w3.org/2001/XMLSchema" xmlns:p="http://schemas.microsoft.com/office/2006/metadata/properties" xmlns:ns2="988a5571-2278-4928-8b12-94c304f2a33e" xmlns:ns3="88dc3cb5-10cb-4c38-a643-90f484aae0c8" targetNamespace="http://schemas.microsoft.com/office/2006/metadata/properties" ma:root="true" ma:fieldsID="d44a4c933ad749f58ee28d3da88a9b8d" ns2:_="" ns3:_="">
    <xsd:import namespace="988a5571-2278-4928-8b12-94c304f2a33e"/>
    <xsd:import namespace="88dc3cb5-10cb-4c38-a643-90f484aae0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8a5571-2278-4928-8b12-94c304f2a3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acfa370-f4c0-4663-b792-6ca78fcdc15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dc3cb5-10cb-4c38-a643-90f484aae0c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6e4c41d-cd1d-4bc6-a1b8-3708c529b404}" ma:internalName="TaxCatchAll" ma:showField="CatchAllData" ma:web="88dc3cb5-10cb-4c38-a643-90f484aae0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88a5571-2278-4928-8b12-94c304f2a33e">
      <Terms xmlns="http://schemas.microsoft.com/office/infopath/2007/PartnerControls"/>
    </lcf76f155ced4ddcb4097134ff3c332f>
    <TaxCatchAll xmlns="88dc3cb5-10cb-4c38-a643-90f484aae0c8" xsi:nil="true"/>
  </documentManagement>
</p:properties>
</file>

<file path=customXml/itemProps1.xml><?xml version="1.0" encoding="utf-8"?>
<ds:datastoreItem xmlns:ds="http://schemas.openxmlformats.org/officeDocument/2006/customXml" ds:itemID="{35D7CD91-A2F0-4A9C-92D6-C19292F6F2A6}"/>
</file>

<file path=customXml/itemProps2.xml><?xml version="1.0" encoding="utf-8"?>
<ds:datastoreItem xmlns:ds="http://schemas.openxmlformats.org/officeDocument/2006/customXml" ds:itemID="{731ECDA5-C87A-46A0-8CAE-D05C21E1259A}"/>
</file>

<file path=customXml/itemProps3.xml><?xml version="1.0" encoding="utf-8"?>
<ds:datastoreItem xmlns:ds="http://schemas.openxmlformats.org/officeDocument/2006/customXml" ds:itemID="{B1A9DDDC-FFF4-42DE-9196-4356015C0D36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Forsyth Barr Group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Pippa Hogg</dc:creator>
  <cp:lastModifiedBy>Nicky Grandorge</cp:lastModifiedBy>
  <cp:revision>1</cp:revision>
  <dcterms:created xsi:type="dcterms:W3CDTF">2025-01-28T01:46:15Z</dcterms:created>
  <dcterms:modified xsi:type="dcterms:W3CDTF">2025-02-04T20:18:35Z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0x010100EF82836729476B45AB8919DC67DE428B</vt:lpwstr>
  </property>
</Properties>
</file>